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716" r:id="rId5"/>
  </p:sldMasterIdLst>
  <p:notesMasterIdLst>
    <p:notesMasterId r:id="rId10"/>
  </p:notesMasterIdLst>
  <p:sldIdLst>
    <p:sldId id="3283" r:id="rId6"/>
    <p:sldId id="3304" r:id="rId7"/>
    <p:sldId id="3644" r:id="rId8"/>
    <p:sldId id="364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775E20-507A-1EA9-4386-A5B4CCAE9E8E}" name="Dorottya Csák" initials="DC" userId="S::dorottya.csak@eitdigital.eu::5379b5d0-a1f4-41a1-96c5-bf4b3057f87c" providerId="AD"/>
  <p188:author id="{B0622F60-73C4-6E70-3D7D-C93FF5D7CBC8}" name="Mikael Långström" initials="ML" userId="S::mikael.langstrom@eitdigital.eu::be56eb6e-4de8-4337-93c2-23be3dccd824" providerId="AD"/>
  <p188:author id="{5D5742DA-EC0C-E3F5-9998-F70EFAA5C32F}" name="Dénes Csiszár" initials="DC" userId="S::denes.csiszar@eitdigital.eu::54618931-7536-47a0-adf4-44fa74d3e309" providerId="AD"/>
  <p188:author id="{4D6CE4E5-1886-5741-9BCA-F45185DFEE59}" name="Andrea Lorenzin" initials="AL" userId="S::andrea.lorenzin@eitdigital.eu::94361df1-b760-4eab-ab62-f967dfb36a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9898"/>
    <a:srgbClr val="34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1:27.5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7:09:06.3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1:20.5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1:20.5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1:20.5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1:22.4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7:15:46.2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1:27.5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3:44.2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8:39.8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3:44.2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3:44.2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8:39.8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3:44.2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8:48.2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1:20.5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7:15:46.2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7:16:25.6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7:17:55.0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1:20.5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1:20.5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1:22.4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8:39.8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3:44.2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8:39.8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3:44.2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5:18:48.2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7:09:45.3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07:09:25.3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1 730 24575,'61'2'0,"1"0"0,6-1 0,15 1 0,13-1 0,9 1 0,7-1 0,2 1 0,0-1-757,-32 0 1,2 0 0,4 0 0,1 0 0,3 0 0,2 0-1,1 0 1,2-1 0,1 1 0,1 0 0,0 0 0,2-1-1,-1 1 669,-9-1 0,0 0 1,2 1-1,1-1 0,1 0 1,1 1-1,0-1 1,1 0-1,1 0 0,1 0 1,0 0-1,0 0 0,1 0 1,0-1-1,0 1 1,-1-1-1,1 0-26,-5 1 1,1-1-1,0 0 1,1 0 0,1 0-1,0 0 1,1 0-1,0 0 1,-1-1 0,1 1-1,0-1 1,-1 1 0,1-1-1,-2 0 1,0 0-1,0 0 1,-2 0 0,0-1-1,-1 1 114,7-2 0,0 1 0,-1 0 0,0-1 0,-1 0 0,0 1 0,-1-1 0,0-1 0,0 1 0,-2 0 0,1-1 0,-1 0 0,-1 1 0,0-1 0,0 0 0,0 0-63,5 0 0,0-1 0,-1 0 1,0 0-1,0 0 0,-1 0 0,0 0 1,-1 0-1,-1-1 0,0 1 0,-1 0 1,-1-1-1,-1 0 0,-1 1 63,4-1 0,0 0 0,-1 0 0,-1 0 0,0-1 0,-1 1 0,-2 0 0,0-1 0,-2 1 0,0 0 0,-2-1 0,-2 1-139,12-1 0,-1 0 0,-1 0 0,-2 0 0,-2 0 0,-1 0 0,-2 0 0,-2 0 1,-3 0 138,19-1 0,-3-1 0,-4 1 0,-2 0 0,-3-1 0,-4 1 505,16-3 0,-5-1 0,-5 1 0,-5-1-505,2-2 0,-6 0 0,-6 0 1707,10-4 1,-7 2-1708,-12 3 0,-2 3 2554,-2 2 0,0 1-2554,5 1 0,2 0 1977,4 0 1,1 0-1978,3-1 0,-1 0 553,-2-1 1,-1-1-554,-4 1 0,-1 0 0,-4 0 0,-3-1 0,-6 1 0,-2-1 0,34-6 0,-22 3 0,-15 3 0,-3 2 0,9 2 0,10 3 0,-2 2 0,-14 1 0,-21 0 0,-18-1 0,-6-2 0,-6 2 0,2-3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1E104-CF56-714E-AD70-D5747DBA2101}" type="datetimeFigureOut">
              <a:rPr lang="en-BE" smtClean="0"/>
              <a:t>04/04/2023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89730-9880-F64A-9B5C-1683993A6B12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4541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89730-9880-F64A-9B5C-1683993A6B12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7946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89730-9880-F64A-9B5C-1683993A6B12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29510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89730-9880-F64A-9B5C-1683993A6B12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8722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4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5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7.xml"/><Relationship Id="rId1" Type="http://schemas.openxmlformats.org/officeDocument/2006/relationships/slideMaster" Target="../slideMasters/slideMaster2.xml"/><Relationship Id="rId4" Type="http://schemas.openxmlformats.org/officeDocument/2006/relationships/customXml" Target="../ink/ink1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9.xml"/><Relationship Id="rId1" Type="http://schemas.openxmlformats.org/officeDocument/2006/relationships/slideMaster" Target="../slideMasters/slideMaster2.xml"/><Relationship Id="rId4" Type="http://schemas.openxmlformats.org/officeDocument/2006/relationships/customXml" Target="../ink/ink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1.xml"/><Relationship Id="rId1" Type="http://schemas.openxmlformats.org/officeDocument/2006/relationships/slideMaster" Target="../slideMasters/slideMaster2.xml"/><Relationship Id="rId4" Type="http://schemas.openxmlformats.org/officeDocument/2006/relationships/customXml" Target="../ink/ink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1.xml"/><Relationship Id="rId4" Type="http://schemas.openxmlformats.org/officeDocument/2006/relationships/customXml" Target="../ink/ink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4.xml"/><Relationship Id="rId1" Type="http://schemas.openxmlformats.org/officeDocument/2006/relationships/slideMaster" Target="../slideMasters/slideMaster1.xml"/><Relationship Id="rId4" Type="http://schemas.openxmlformats.org/officeDocument/2006/relationships/customXml" Target="../ink/ink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6.xml"/><Relationship Id="rId1" Type="http://schemas.openxmlformats.org/officeDocument/2006/relationships/slideMaster" Target="../slideMasters/slideMaster1.xml"/><Relationship Id="rId4" Type="http://schemas.openxmlformats.org/officeDocument/2006/relationships/customXml" Target="../ink/ink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8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9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0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4970"/>
            <a:ext cx="9144000" cy="12228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989898"/>
                </a:solidFill>
                <a:latin typeface="Titillium Web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FC4CFF-9C18-58C6-E239-CB954B273BEF}"/>
                  </a:ext>
                </a:extLst>
              </p14:cNvPr>
              <p14:cNvContentPartPr/>
              <p14:nvPr userDrawn="1"/>
            </p14:nvContentPartPr>
            <p14:xfrm>
              <a:off x="5994400" y="3228777"/>
              <a:ext cx="4868640" cy="27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FC4CFF-9C18-58C6-E239-CB954B273B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6399" y="3210777"/>
                <a:ext cx="4904283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28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with map, framed - shor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ng-europe-map-transparent-europe-mappng-images-pluspng-maps-europe-png-1200_1000.png" descr="png-europe-map-transparent-europe-mappng-images-pluspng-maps-europe-png-1200_1000.png">
            <a:extLst>
              <a:ext uri="{FF2B5EF4-FFF2-40B4-BE49-F238E27FC236}">
                <a16:creationId xmlns:a16="http://schemas.microsoft.com/office/drawing/2014/main" id="{00ED96EC-43C0-5E09-4A59-DEC9B258E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83"/>
          </a:blip>
          <a:stretch>
            <a:fillRect/>
          </a:stretch>
        </p:blipFill>
        <p:spPr>
          <a:xfrm>
            <a:off x="7063226" y="-1"/>
            <a:ext cx="82296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443537"/>
            <a:ext cx="113792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9898"/>
                </a:solidFill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825625"/>
            <a:ext cx="11379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2AE33B-E46A-A796-990E-BFEA0AECD9A5}"/>
                  </a:ext>
                </a:extLst>
              </p14:cNvPr>
              <p14:cNvContentPartPr/>
              <p14:nvPr userDrawn="1"/>
            </p14:nvContentPartPr>
            <p14:xfrm>
              <a:off x="1662617" y="924483"/>
              <a:ext cx="4868640" cy="27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2AE33B-E46A-A796-990E-BFEA0AECD9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4616" y="906483"/>
                <a:ext cx="4904283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044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457" y="1825625"/>
            <a:ext cx="5555343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4082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C59106A-F289-1DC0-1327-DC753B904B87}"/>
                  </a:ext>
                </a:extLst>
              </p14:cNvPr>
              <p14:cNvContentPartPr/>
              <p14:nvPr userDrawn="1"/>
            </p14:nvContentPartPr>
            <p14:xfrm>
              <a:off x="4516652" y="1161983"/>
              <a:ext cx="4868640" cy="272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C59106A-F289-1DC0-1327-DC753B904B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8651" y="1143983"/>
                <a:ext cx="4904283" cy="3085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5E3560E0-8F5A-53DB-A3F6-09791E3E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681037"/>
            <a:ext cx="113792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9898"/>
                </a:solidFill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099352B-779B-AE30-063D-5D160A54E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9"/>
          <a:stretch/>
        </p:blipFill>
        <p:spPr>
          <a:xfrm>
            <a:off x="10861893" y="6102936"/>
            <a:ext cx="952736" cy="41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2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26D98CC-820D-C308-34CC-B06D9A2F7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9"/>
          <a:stretch/>
        </p:blipFill>
        <p:spPr>
          <a:xfrm>
            <a:off x="10533287" y="5901395"/>
            <a:ext cx="1282918" cy="5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99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,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566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, no frame, mediu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825625"/>
            <a:ext cx="11379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56C4F2-040B-F5E6-505F-811F1786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43537"/>
            <a:ext cx="113792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9898"/>
                </a:solidFill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76369C-30BF-099A-BC5C-AAE953810AE0}"/>
                  </a:ext>
                </a:extLst>
              </p14:cNvPr>
              <p14:cNvContentPartPr/>
              <p14:nvPr userDrawn="1"/>
            </p14:nvContentPartPr>
            <p14:xfrm>
              <a:off x="4516652" y="924483"/>
              <a:ext cx="4868640" cy="272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76369C-30BF-099A-BC5C-AAE953810A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8651" y="906483"/>
                <a:ext cx="4904283" cy="3085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EF1F9F4-DF1F-7A2F-F1BB-B10E12A1CB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9"/>
          <a:stretch/>
        </p:blipFill>
        <p:spPr>
          <a:xfrm>
            <a:off x="10473653" y="5851699"/>
            <a:ext cx="1282918" cy="5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66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3B39E0-A3BA-481D-A018-D7FEB0929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rgbClr val="0B1E46"/>
                </a:solidFill>
                <a:latin typeface="Titillium" panose="000005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4DFF5B0-BF1C-461E-90B5-0C85C3D77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372475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0B1E46"/>
                </a:solidFill>
                <a:latin typeface="Titillium" panose="00000500000000000000" pitchFamily="50" charset="0"/>
              </a:defRPr>
            </a:lvl1pPr>
          </a:lstStyle>
          <a:p>
            <a:r>
              <a:rPr lang="nl-NL"/>
              <a:t>One column layout</a:t>
            </a:r>
          </a:p>
        </p:txBody>
      </p:sp>
    </p:spTree>
    <p:extLst>
      <p:ext uri="{BB962C8B-B14F-4D97-AF65-F5344CB8AC3E}">
        <p14:creationId xmlns:p14="http://schemas.microsoft.com/office/powerpoint/2010/main" val="381341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, no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4970"/>
            <a:ext cx="9144000" cy="12228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989898"/>
                </a:solidFill>
                <a:latin typeface="Titillium Web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FC4CFF-9C18-58C6-E239-CB954B273BEF}"/>
                  </a:ext>
                </a:extLst>
              </p14:cNvPr>
              <p14:cNvContentPartPr/>
              <p14:nvPr userDrawn="1"/>
            </p14:nvContentPartPr>
            <p14:xfrm>
              <a:off x="5994400" y="3228777"/>
              <a:ext cx="4868640" cy="27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FC4CFF-9C18-58C6-E239-CB954B273B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6399" y="3210777"/>
                <a:ext cx="4904283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0561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, long title, no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602514"/>
            <a:ext cx="10515600" cy="487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989898"/>
                </a:solidFill>
                <a:latin typeface="Titillium Web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FA1375-CBD3-8749-6010-FC3801F1D91F}"/>
                  </a:ext>
                </a:extLst>
              </p14:cNvPr>
              <p14:cNvContentPartPr/>
              <p14:nvPr userDrawn="1"/>
            </p14:nvContentPartPr>
            <p14:xfrm>
              <a:off x="6493176" y="4346377"/>
              <a:ext cx="4868640" cy="272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FA1375-CBD3-8749-6010-FC3801F1D9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5175" y="4328377"/>
                <a:ext cx="490428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235647-872A-045A-87D2-7EE634958E4D}"/>
                  </a:ext>
                </a:extLst>
              </p14:cNvPr>
              <p14:cNvContentPartPr/>
              <p14:nvPr userDrawn="1"/>
            </p14:nvContentPartPr>
            <p14:xfrm>
              <a:off x="6645576" y="4429502"/>
              <a:ext cx="4868640" cy="272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235647-872A-045A-87D2-7EE634958E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7575" y="4411502"/>
                <a:ext cx="4904283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2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, medium title, no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602514"/>
            <a:ext cx="10515600" cy="487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989898"/>
                </a:solidFill>
                <a:latin typeface="Titillium Web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FA1375-CBD3-8749-6010-FC3801F1D91F}"/>
                  </a:ext>
                </a:extLst>
              </p14:cNvPr>
              <p14:cNvContentPartPr/>
              <p14:nvPr userDrawn="1"/>
            </p14:nvContentPartPr>
            <p14:xfrm>
              <a:off x="4969176" y="4346377"/>
              <a:ext cx="4868640" cy="272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FA1375-CBD3-8749-6010-FC3801F1D9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1175" y="4328377"/>
                <a:ext cx="490428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235647-872A-045A-87D2-7EE634958E4D}"/>
                  </a:ext>
                </a:extLst>
              </p14:cNvPr>
              <p14:cNvContentPartPr/>
              <p14:nvPr userDrawn="1"/>
            </p14:nvContentPartPr>
            <p14:xfrm>
              <a:off x="5121576" y="4429502"/>
              <a:ext cx="4868640" cy="272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235647-872A-045A-87D2-7EE634958E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3575" y="4411502"/>
                <a:ext cx="4904283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8549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, short title, no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602514"/>
            <a:ext cx="10515600" cy="487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989898"/>
                </a:solidFill>
                <a:latin typeface="Titillium Web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FA1375-CBD3-8749-6010-FC3801F1D91F}"/>
                  </a:ext>
                </a:extLst>
              </p14:cNvPr>
              <p14:cNvContentPartPr/>
              <p14:nvPr userDrawn="1"/>
            </p14:nvContentPartPr>
            <p14:xfrm>
              <a:off x="1935033" y="4346377"/>
              <a:ext cx="4868640" cy="272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FA1375-CBD3-8749-6010-FC3801F1D9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7032" y="4328377"/>
                <a:ext cx="490428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7D8DFE-78CA-A3C1-9ABB-E5CE3CB5DD76}"/>
                  </a:ext>
                </a:extLst>
              </p14:cNvPr>
              <p14:cNvContentPartPr/>
              <p14:nvPr userDrawn="1"/>
            </p14:nvContentPartPr>
            <p14:xfrm>
              <a:off x="2087433" y="4429502"/>
              <a:ext cx="4868640" cy="272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7D8DFE-78CA-A3C1-9ABB-E5CE3CB5DD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9432" y="4411502"/>
                <a:ext cx="4904283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893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, long,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602514"/>
            <a:ext cx="10515600" cy="487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989898"/>
                </a:solidFill>
                <a:latin typeface="Titillium Web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FA1375-CBD3-8749-6010-FC3801F1D91F}"/>
                  </a:ext>
                </a:extLst>
              </p14:cNvPr>
              <p14:cNvContentPartPr/>
              <p14:nvPr userDrawn="1"/>
            </p14:nvContentPartPr>
            <p14:xfrm>
              <a:off x="6493176" y="4346377"/>
              <a:ext cx="4868640" cy="272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FA1375-CBD3-8749-6010-FC3801F1D9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5175" y="4328377"/>
                <a:ext cx="490428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235647-872A-045A-87D2-7EE634958E4D}"/>
                  </a:ext>
                </a:extLst>
              </p14:cNvPr>
              <p14:cNvContentPartPr/>
              <p14:nvPr userDrawn="1"/>
            </p14:nvContentPartPr>
            <p14:xfrm>
              <a:off x="6645576" y="4429502"/>
              <a:ext cx="4868640" cy="272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235647-872A-045A-87D2-7EE634958E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7575" y="4411502"/>
                <a:ext cx="4904283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9150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no frame,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443537"/>
            <a:ext cx="113792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9898"/>
                </a:solidFill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825625"/>
            <a:ext cx="11379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2AE33B-E46A-A796-990E-BFEA0AECD9A5}"/>
                  </a:ext>
                </a:extLst>
              </p14:cNvPr>
              <p14:cNvContentPartPr/>
              <p14:nvPr userDrawn="1"/>
            </p14:nvContentPartPr>
            <p14:xfrm>
              <a:off x="6998594" y="924483"/>
              <a:ext cx="4868640" cy="27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2AE33B-E46A-A796-990E-BFEA0AECD9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80593" y="906483"/>
                <a:ext cx="4904283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062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no frame, mediu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825625"/>
            <a:ext cx="11379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56C4F2-040B-F5E6-505F-811F1786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43537"/>
            <a:ext cx="113792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9898"/>
                </a:solidFill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76369C-30BF-099A-BC5C-AAE953810AE0}"/>
                  </a:ext>
                </a:extLst>
              </p14:cNvPr>
              <p14:cNvContentPartPr/>
              <p14:nvPr userDrawn="1"/>
            </p14:nvContentPartPr>
            <p14:xfrm>
              <a:off x="4516652" y="924483"/>
              <a:ext cx="4868640" cy="272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76369C-30BF-099A-BC5C-AAE953810A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8651" y="906483"/>
                <a:ext cx="4904283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1077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no frame, 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825625"/>
            <a:ext cx="11379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EC6CBD-F9D5-AF75-F3AF-A1590BDC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43537"/>
            <a:ext cx="113792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9898"/>
                </a:solidFill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0EED19-7F16-E3E1-6CBD-81C8DBF6D985}"/>
                  </a:ext>
                </a:extLst>
              </p14:cNvPr>
              <p14:cNvContentPartPr/>
              <p14:nvPr userDrawn="1"/>
            </p14:nvContentPartPr>
            <p14:xfrm>
              <a:off x="1662617" y="924483"/>
              <a:ext cx="4868640" cy="272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0EED19-7F16-E3E1-6CBD-81C8DBF6D9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4616" y="906483"/>
                <a:ext cx="4904283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2258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with map -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ng-europe-map-transparent-europe-mappng-images-pluspng-maps-europe-png-1200_1000.png" descr="png-europe-map-transparent-europe-mappng-images-pluspng-maps-europe-png-1200_1000.png">
            <a:extLst>
              <a:ext uri="{FF2B5EF4-FFF2-40B4-BE49-F238E27FC236}">
                <a16:creationId xmlns:a16="http://schemas.microsoft.com/office/drawing/2014/main" id="{00ED96EC-43C0-5E09-4A59-DEC9B258E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83"/>
          </a:blip>
          <a:stretch>
            <a:fillRect/>
          </a:stretch>
        </p:blipFill>
        <p:spPr>
          <a:xfrm>
            <a:off x="7063226" y="-1"/>
            <a:ext cx="82296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825625"/>
            <a:ext cx="11379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6E76FD-8AEA-983A-4DAA-CD7C9F85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43537"/>
            <a:ext cx="113792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9898"/>
                </a:solidFill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417C42E-DB80-B755-B875-0DCE17FE13FC}"/>
                  </a:ext>
                </a:extLst>
              </p14:cNvPr>
              <p14:cNvContentPartPr/>
              <p14:nvPr userDrawn="1"/>
            </p14:nvContentPartPr>
            <p14:xfrm>
              <a:off x="6998594" y="924483"/>
              <a:ext cx="4868640" cy="272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417C42E-DB80-B755-B875-0DCE17FE1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0593" y="906483"/>
                <a:ext cx="4904283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752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with map - mediu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ng-europe-map-transparent-europe-mappng-images-pluspng-maps-europe-png-1200_1000.png" descr="png-europe-map-transparent-europe-mappng-images-pluspng-maps-europe-png-1200_1000.png">
            <a:extLst>
              <a:ext uri="{FF2B5EF4-FFF2-40B4-BE49-F238E27FC236}">
                <a16:creationId xmlns:a16="http://schemas.microsoft.com/office/drawing/2014/main" id="{27E1982F-42BD-CD40-071A-8BBC038E0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83"/>
          </a:blip>
          <a:stretch>
            <a:fillRect/>
          </a:stretch>
        </p:blipFill>
        <p:spPr>
          <a:xfrm>
            <a:off x="7063226" y="-1"/>
            <a:ext cx="82296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443537"/>
            <a:ext cx="113792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9898"/>
                </a:solidFill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825625"/>
            <a:ext cx="11379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2AE33B-E46A-A796-990E-BFEA0AECD9A5}"/>
                  </a:ext>
                </a:extLst>
              </p14:cNvPr>
              <p14:cNvContentPartPr/>
              <p14:nvPr userDrawn="1"/>
            </p14:nvContentPartPr>
            <p14:xfrm>
              <a:off x="4516652" y="924483"/>
              <a:ext cx="4868640" cy="27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2AE33B-E46A-A796-990E-BFEA0AECD9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8651" y="906483"/>
                <a:ext cx="4904283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7112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with map - shor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ng-europe-map-transparent-europe-mappng-images-pluspng-maps-europe-png-1200_1000.png" descr="png-europe-map-transparent-europe-mappng-images-pluspng-maps-europe-png-1200_1000.png">
            <a:extLst>
              <a:ext uri="{FF2B5EF4-FFF2-40B4-BE49-F238E27FC236}">
                <a16:creationId xmlns:a16="http://schemas.microsoft.com/office/drawing/2014/main" id="{00ED96EC-43C0-5E09-4A59-DEC9B258E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83"/>
          </a:blip>
          <a:stretch>
            <a:fillRect/>
          </a:stretch>
        </p:blipFill>
        <p:spPr>
          <a:xfrm>
            <a:off x="7063226" y="-1"/>
            <a:ext cx="82296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443537"/>
            <a:ext cx="113792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9898"/>
                </a:solidFill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825625"/>
            <a:ext cx="11379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2AE33B-E46A-A796-990E-BFEA0AECD9A5}"/>
                  </a:ext>
                </a:extLst>
              </p14:cNvPr>
              <p14:cNvContentPartPr/>
              <p14:nvPr userDrawn="1"/>
            </p14:nvContentPartPr>
            <p14:xfrm>
              <a:off x="1662617" y="924483"/>
              <a:ext cx="4868640" cy="27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2AE33B-E46A-A796-990E-BFEA0AECD9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4616" y="906483"/>
                <a:ext cx="4904283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307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457" y="1825625"/>
            <a:ext cx="5555343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4082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C59106A-F289-1DC0-1327-DC753B904B87}"/>
                  </a:ext>
                </a:extLst>
              </p14:cNvPr>
              <p14:cNvContentPartPr/>
              <p14:nvPr userDrawn="1"/>
            </p14:nvContentPartPr>
            <p14:xfrm>
              <a:off x="4516652" y="1161983"/>
              <a:ext cx="4868640" cy="272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C59106A-F289-1DC0-1327-DC753B904B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8651" y="1143983"/>
                <a:ext cx="4904283" cy="3085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5E3560E0-8F5A-53DB-A3F6-09791E3E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681037"/>
            <a:ext cx="113792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9898"/>
                </a:solidFill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104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49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, medium,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602514"/>
            <a:ext cx="10515600" cy="487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989898"/>
                </a:solidFill>
                <a:latin typeface="Titillium Web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FA1375-CBD3-8749-6010-FC3801F1D91F}"/>
                  </a:ext>
                </a:extLst>
              </p14:cNvPr>
              <p14:cNvContentPartPr/>
              <p14:nvPr userDrawn="1"/>
            </p14:nvContentPartPr>
            <p14:xfrm>
              <a:off x="4511976" y="4346377"/>
              <a:ext cx="4868640" cy="272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FA1375-CBD3-8749-6010-FC3801F1D9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3975" y="4328377"/>
                <a:ext cx="490428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235647-872A-045A-87D2-7EE634958E4D}"/>
                  </a:ext>
                </a:extLst>
              </p14:cNvPr>
              <p14:cNvContentPartPr/>
              <p14:nvPr userDrawn="1"/>
            </p14:nvContentPartPr>
            <p14:xfrm>
              <a:off x="4664376" y="4429502"/>
              <a:ext cx="4868640" cy="272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235647-872A-045A-87D2-7EE634958E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6375" y="4411502"/>
                <a:ext cx="4904283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4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, short,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602514"/>
            <a:ext cx="10515600" cy="487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989898"/>
                </a:solidFill>
                <a:latin typeface="Titillium Web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FA1375-CBD3-8749-6010-FC3801F1D91F}"/>
                  </a:ext>
                </a:extLst>
              </p14:cNvPr>
              <p14:cNvContentPartPr/>
              <p14:nvPr userDrawn="1"/>
            </p14:nvContentPartPr>
            <p14:xfrm>
              <a:off x="1935033" y="4346377"/>
              <a:ext cx="4868640" cy="272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FA1375-CBD3-8749-6010-FC3801F1D9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7032" y="4328377"/>
                <a:ext cx="4904283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7D8DFE-78CA-A3C1-9ABB-E5CE3CB5DD76}"/>
                  </a:ext>
                </a:extLst>
              </p14:cNvPr>
              <p14:cNvContentPartPr/>
              <p14:nvPr userDrawn="1"/>
            </p14:nvContentPartPr>
            <p14:xfrm>
              <a:off x="2087433" y="4429502"/>
              <a:ext cx="4868640" cy="272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7D8DFE-78CA-A3C1-9ABB-E5CE3CB5DD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9432" y="4411502"/>
                <a:ext cx="4904283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137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,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825625"/>
            <a:ext cx="11379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F175FE-BD60-2175-7887-95F1C08DCF77}"/>
                  </a:ext>
                </a:extLst>
              </p14:cNvPr>
              <p14:cNvContentPartPr/>
              <p14:nvPr userDrawn="1"/>
            </p14:nvContentPartPr>
            <p14:xfrm>
              <a:off x="1646452" y="924483"/>
              <a:ext cx="4868640" cy="272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F175FE-BD60-2175-7887-95F1C08DCF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8451" y="906483"/>
                <a:ext cx="4904283" cy="3085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2AE17A75-1D73-CBE5-EEF7-A847BB11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43537"/>
            <a:ext cx="113792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9898"/>
                </a:solidFill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B8113EE-D3AC-18D5-2670-691B60A1C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9"/>
          <a:stretch/>
        </p:blipFill>
        <p:spPr>
          <a:xfrm>
            <a:off x="10473653" y="5986636"/>
            <a:ext cx="1282918" cy="5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itle,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825625"/>
            <a:ext cx="11379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99F472-5840-41C4-BD8F-0009C03EE487}"/>
                  </a:ext>
                </a:extLst>
              </p14:cNvPr>
              <p14:cNvContentPartPr/>
              <p14:nvPr userDrawn="1"/>
            </p14:nvContentPartPr>
            <p14:xfrm>
              <a:off x="4516652" y="924483"/>
              <a:ext cx="4868640" cy="272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99F472-5840-41C4-BD8F-0009C03EE4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8651" y="906483"/>
                <a:ext cx="4904283" cy="3085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81F9391F-9700-E712-A7D1-39210DE4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43537"/>
            <a:ext cx="113792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9898"/>
                </a:solidFill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85AB3E7-D93D-16E8-6406-4E5EA1573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9"/>
          <a:stretch/>
        </p:blipFill>
        <p:spPr>
          <a:xfrm>
            <a:off x="10531711" y="5986636"/>
            <a:ext cx="1282918" cy="5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1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,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20" y="1781743"/>
            <a:ext cx="11379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DB9024-48D5-C711-861E-78FE1DA4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43537"/>
            <a:ext cx="113792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9898"/>
                </a:solidFill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0E3B11-E568-6C44-6D30-89CAE85C8A89}"/>
                  </a:ext>
                </a:extLst>
              </p14:cNvPr>
              <p14:cNvContentPartPr/>
              <p14:nvPr userDrawn="1"/>
            </p14:nvContentPartPr>
            <p14:xfrm>
              <a:off x="6955052" y="924483"/>
              <a:ext cx="4868640" cy="272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0E3B11-E568-6C44-6D30-89CAE85C8A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7051" y="906483"/>
                <a:ext cx="4904283" cy="3085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9B1B18F-E105-EECF-3BC5-717074192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9"/>
          <a:stretch/>
        </p:blipFill>
        <p:spPr>
          <a:xfrm>
            <a:off x="10540774" y="6000786"/>
            <a:ext cx="1282918" cy="5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0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with map, framed -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ng-europe-map-transparent-europe-mappng-images-pluspng-maps-europe-png-1200_1000.png" descr="png-europe-map-transparent-europe-mappng-images-pluspng-maps-europe-png-1200_1000.png">
            <a:extLst>
              <a:ext uri="{FF2B5EF4-FFF2-40B4-BE49-F238E27FC236}">
                <a16:creationId xmlns:a16="http://schemas.microsoft.com/office/drawing/2014/main" id="{00ED96EC-43C0-5E09-4A59-DEC9B258E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83"/>
          </a:blip>
          <a:stretch>
            <a:fillRect/>
          </a:stretch>
        </p:blipFill>
        <p:spPr>
          <a:xfrm>
            <a:off x="7063226" y="-1"/>
            <a:ext cx="82296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443537"/>
            <a:ext cx="113792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9898"/>
                </a:solidFill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825625"/>
            <a:ext cx="11379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2AE33B-E46A-A796-990E-BFEA0AECD9A5}"/>
                  </a:ext>
                </a:extLst>
              </p14:cNvPr>
              <p14:cNvContentPartPr/>
              <p14:nvPr userDrawn="1"/>
            </p14:nvContentPartPr>
            <p14:xfrm>
              <a:off x="5199291" y="948362"/>
              <a:ext cx="4868640" cy="27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2AE33B-E46A-A796-990E-BFEA0AECD9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1290" y="930362"/>
                <a:ext cx="4904283" cy="3085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AB1A9F9-3296-AC9A-61B3-3BD8DDC4F7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9"/>
          <a:stretch/>
        </p:blipFill>
        <p:spPr>
          <a:xfrm>
            <a:off x="377371" y="5971521"/>
            <a:ext cx="1282918" cy="5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map, framed,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ng-europe-map-transparent-europe-mappng-images-pluspng-maps-europe-png-1200_1000.png" descr="png-europe-map-transparent-europe-mappng-images-pluspng-maps-europe-png-1200_1000.png">
            <a:extLst>
              <a:ext uri="{FF2B5EF4-FFF2-40B4-BE49-F238E27FC236}">
                <a16:creationId xmlns:a16="http://schemas.microsoft.com/office/drawing/2014/main" id="{27E1982F-42BD-CD40-071A-8BBC038E0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83"/>
          </a:blip>
          <a:stretch>
            <a:fillRect/>
          </a:stretch>
        </p:blipFill>
        <p:spPr>
          <a:xfrm>
            <a:off x="7063226" y="-1"/>
            <a:ext cx="82296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443537"/>
            <a:ext cx="11379200" cy="10096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9898"/>
                </a:solidFill>
                <a:latin typeface="Titillium Web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825625"/>
            <a:ext cx="11379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898"/>
                </a:solidFill>
                <a:latin typeface="Titillium Web" pitchFamily="2" charset="77"/>
              </a:defRPr>
            </a:lvl1pPr>
            <a:lvl2pPr>
              <a:defRPr>
                <a:solidFill>
                  <a:srgbClr val="989898"/>
                </a:solidFill>
                <a:latin typeface="Titillium Web" pitchFamily="2" charset="77"/>
              </a:defRPr>
            </a:lvl2pPr>
            <a:lvl3pPr>
              <a:defRPr>
                <a:solidFill>
                  <a:srgbClr val="989898"/>
                </a:solidFill>
                <a:latin typeface="Titillium Web" pitchFamily="2" charset="77"/>
              </a:defRPr>
            </a:lvl3pPr>
            <a:lvl4pPr>
              <a:defRPr>
                <a:solidFill>
                  <a:srgbClr val="989898"/>
                </a:solidFill>
                <a:latin typeface="Titillium Web" pitchFamily="2" charset="77"/>
              </a:defRPr>
            </a:lvl4pPr>
            <a:lvl5pPr>
              <a:defRPr>
                <a:solidFill>
                  <a:srgbClr val="989898"/>
                </a:solidFill>
                <a:latin typeface="Titillium Web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2AE33B-E46A-A796-990E-BFEA0AECD9A5}"/>
                  </a:ext>
                </a:extLst>
              </p14:cNvPr>
              <p14:cNvContentPartPr/>
              <p14:nvPr userDrawn="1"/>
            </p14:nvContentPartPr>
            <p14:xfrm>
              <a:off x="4516652" y="924483"/>
              <a:ext cx="4868640" cy="27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2AE33B-E46A-A796-990E-BFEA0AECD9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8651" y="906483"/>
                <a:ext cx="4904283" cy="3085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F5EB445-B290-2314-6232-141F6FA66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9"/>
          <a:stretch/>
        </p:blipFill>
        <p:spPr>
          <a:xfrm>
            <a:off x="435429" y="5954717"/>
            <a:ext cx="1282918" cy="5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6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3F70661-0975-A53C-99C0-097A23CB0B7C}"/>
              </a:ext>
            </a:extLst>
          </p:cNvPr>
          <p:cNvSpPr/>
          <p:nvPr userDrawn="1"/>
        </p:nvSpPr>
        <p:spPr>
          <a:xfrm>
            <a:off x="316375" y="234778"/>
            <a:ext cx="11559249" cy="6352689"/>
          </a:xfrm>
          <a:prstGeom prst="rect">
            <a:avLst/>
          </a:prstGeom>
          <a:noFill/>
          <a:ln>
            <a:solidFill>
              <a:srgbClr val="989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9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733" r:id="rId3"/>
    <p:sldLayoutId id="2147483693" r:id="rId4"/>
    <p:sldLayoutId id="2147483691" r:id="rId5"/>
    <p:sldLayoutId id="2147483690" r:id="rId6"/>
    <p:sldLayoutId id="2147483732" r:id="rId7"/>
    <p:sldLayoutId id="2147483735" r:id="rId8"/>
    <p:sldLayoutId id="2147483710" r:id="rId9"/>
    <p:sldLayoutId id="2147483687" r:id="rId10"/>
    <p:sldLayoutId id="2147483694" r:id="rId11"/>
    <p:sldLayoutId id="2147483697" r:id="rId12"/>
    <p:sldLayoutId id="2147483739" r:id="rId13"/>
    <p:sldLayoutId id="2147483738" r:id="rId14"/>
    <p:sldLayoutId id="214748374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9955DC1-AC53-E672-8C36-1C89026F90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9"/>
          <a:stretch/>
        </p:blipFill>
        <p:spPr>
          <a:xfrm>
            <a:off x="10622739" y="6060421"/>
            <a:ext cx="1282918" cy="5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5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0" r:id="rId2"/>
    <p:sldLayoutId id="2147483734" r:id="rId3"/>
    <p:sldLayoutId id="2147483721" r:id="rId4"/>
    <p:sldLayoutId id="2147483726" r:id="rId5"/>
    <p:sldLayoutId id="2147483718" r:id="rId6"/>
    <p:sldLayoutId id="2147483719" r:id="rId7"/>
    <p:sldLayoutId id="2147483736" r:id="rId8"/>
    <p:sldLayoutId id="2147483725" r:id="rId9"/>
    <p:sldLayoutId id="2147483730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ation_factory@eitdigital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W_EITD_PRESENTATION_OPENING_VID">
            <a:hlinkClick r:id="" action="ppaction://media"/>
            <a:extLst>
              <a:ext uri="{FF2B5EF4-FFF2-40B4-BE49-F238E27FC236}">
                <a16:creationId xmlns:a16="http://schemas.microsoft.com/office/drawing/2014/main" id="{F36896D0-4611-2A7B-CEE7-84858DE012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314923" cy="6909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0B4695-51A2-8BE8-A0B9-7C40131B6360}"/>
              </a:ext>
            </a:extLst>
          </p:cNvPr>
          <p:cNvSpPr txBox="1">
            <a:spLocks/>
          </p:cNvSpPr>
          <p:nvPr/>
        </p:nvSpPr>
        <p:spPr>
          <a:xfrm>
            <a:off x="406399" y="837452"/>
            <a:ext cx="11379200" cy="32266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en-GB" sz="10300" b="1" dirty="0">
                <a:solidFill>
                  <a:schemeClr val="bg1"/>
                </a:solidFill>
                <a:latin typeface="Titillium Web Black" pitchFamily="2" charset="77"/>
              </a:rPr>
              <a:t>NAME OF THE PROPOSAL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61A32-9D9C-A144-DBF6-C6AA715A9D65}"/>
              </a:ext>
            </a:extLst>
          </p:cNvPr>
          <p:cNvSpPr txBox="1"/>
          <p:nvPr/>
        </p:nvSpPr>
        <p:spPr>
          <a:xfrm>
            <a:off x="3367182" y="4532248"/>
            <a:ext cx="5457634" cy="369332"/>
          </a:xfrm>
          <a:prstGeom prst="rect">
            <a:avLst/>
          </a:prstGeom>
          <a:noFill/>
          <a:ln>
            <a:solidFill>
              <a:srgbClr val="989898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Titillium Web" pitchFamily="2" charset="77"/>
              </a:rPr>
              <a:t>&lt;Name, Surname&gt; - &lt;e-mail address&gt;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E9B1DC-BA73-8E07-178F-9275C7BFE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21" y="5948772"/>
            <a:ext cx="3767957" cy="6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9180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33DA9-EB98-B555-EECF-9E97BB00A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979" y="1825625"/>
            <a:ext cx="539664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456168-53E5-E40A-AC31-BDFD412C8BC7}"/>
              </a:ext>
            </a:extLst>
          </p:cNvPr>
          <p:cNvSpPr/>
          <p:nvPr/>
        </p:nvSpPr>
        <p:spPr>
          <a:xfrm>
            <a:off x="316375" y="234778"/>
            <a:ext cx="11559249" cy="6352689"/>
          </a:xfrm>
          <a:prstGeom prst="rect">
            <a:avLst/>
          </a:prstGeom>
          <a:noFill/>
          <a:ln>
            <a:solidFill>
              <a:srgbClr val="989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35596D27-2D70-3D2A-CE81-68A2BB871D3F}"/>
              </a:ext>
            </a:extLst>
          </p:cNvPr>
          <p:cNvSpPr txBox="1">
            <a:spLocks/>
          </p:cNvSpPr>
          <p:nvPr/>
        </p:nvSpPr>
        <p:spPr>
          <a:xfrm>
            <a:off x="613303" y="1438275"/>
            <a:ext cx="11096474" cy="50307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89898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89898"/>
                </a:solidFill>
                <a:latin typeface="Titillium Web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89898"/>
                </a:solidFill>
                <a:latin typeface="Titillium Web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89898"/>
                </a:solidFill>
                <a:latin typeface="Titillium Web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89898"/>
                </a:solidFill>
                <a:latin typeface="Titillium Web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200" b="1" dirty="0"/>
              <a:t>Pitch a business, not a technology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We expect </a:t>
            </a:r>
            <a:r>
              <a:rPr lang="en-US" sz="2200" b="1" u="sng" dirty="0"/>
              <a:t>business pitches</a:t>
            </a:r>
            <a:r>
              <a:rPr lang="en-US" sz="2200" b="1" dirty="0"/>
              <a:t> </a:t>
            </a:r>
            <a:r>
              <a:rPr lang="en-US" sz="2200" dirty="0"/>
              <a:t>based on </a:t>
            </a:r>
            <a:r>
              <a:rPr lang="en-US" sz="2200" dirty="0" err="1"/>
              <a:t>deeptech</a:t>
            </a:r>
            <a:r>
              <a:rPr lang="en-US" sz="2200" dirty="0"/>
              <a:t> solutions to solve real business pains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200" b="1" dirty="0"/>
              <a:t>Be concise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You will have </a:t>
            </a:r>
            <a:r>
              <a:rPr lang="en-US" sz="2200" b="1" u="sng" dirty="0"/>
              <a:t>4 minutes to pitch</a:t>
            </a:r>
            <a:r>
              <a:rPr lang="en-US" sz="2200" dirty="0"/>
              <a:t>. No more. No video in your slides please.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200" b="1" dirty="0"/>
              <a:t>Your pitching objective is to find partners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Your objective is to find partners all over Europe, sell your proposal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Communicate clearly on who and what competencies you are looking for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200" b="1" dirty="0"/>
              <a:t>The sooner you send us your pitch, the better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Please </a:t>
            </a:r>
            <a:r>
              <a:rPr lang="en-US" sz="2200" u="sng" dirty="0"/>
              <a:t>don’t wait for the deadline</a:t>
            </a:r>
            <a:r>
              <a:rPr lang="en-US" sz="2200" dirty="0"/>
              <a:t>: Send at the latest the  Friday before the Brokerage event to </a:t>
            </a:r>
            <a:r>
              <a:rPr lang="en-US" sz="2200" dirty="0">
                <a:solidFill>
                  <a:srgbClr val="34CC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innovation_factory@eitdigital.eu</a:t>
            </a:r>
            <a:r>
              <a:rPr lang="en-US" sz="2200" dirty="0">
                <a:solidFill>
                  <a:srgbClr val="34CCFF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0BABB7A-3E82-5ED0-36E5-5A7BBB8A3DF2}"/>
              </a:ext>
            </a:extLst>
          </p:cNvPr>
          <p:cNvSpPr txBox="1">
            <a:spLocks/>
          </p:cNvSpPr>
          <p:nvPr/>
        </p:nvSpPr>
        <p:spPr>
          <a:xfrm>
            <a:off x="657158" y="388939"/>
            <a:ext cx="9682964" cy="1096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89898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Guidelines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B64067-298A-9396-F655-3A5A086EA295}"/>
              </a:ext>
            </a:extLst>
          </p:cNvPr>
          <p:cNvSpPr txBox="1"/>
          <p:nvPr/>
        </p:nvSpPr>
        <p:spPr>
          <a:xfrm>
            <a:off x="6351372" y="514736"/>
            <a:ext cx="578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4CCFF"/>
                </a:solidFill>
                <a:latin typeface="Titillium Web" pitchFamily="2" charset="77"/>
              </a:rPr>
              <a:t>Please do not include this slide in your pitch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91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33DA9-EB98-B555-EECF-9E97BB00A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979" y="1825625"/>
            <a:ext cx="539664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456168-53E5-E40A-AC31-BDFD412C8BC7}"/>
              </a:ext>
            </a:extLst>
          </p:cNvPr>
          <p:cNvSpPr/>
          <p:nvPr/>
        </p:nvSpPr>
        <p:spPr>
          <a:xfrm>
            <a:off x="316375" y="234778"/>
            <a:ext cx="11559249" cy="6352689"/>
          </a:xfrm>
          <a:prstGeom prst="rect">
            <a:avLst/>
          </a:prstGeom>
          <a:noFill/>
          <a:ln>
            <a:solidFill>
              <a:srgbClr val="989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inhoud 9">
            <a:extLst>
              <a:ext uri="{FF2B5EF4-FFF2-40B4-BE49-F238E27FC236}">
                <a16:creationId xmlns:a16="http://schemas.microsoft.com/office/drawing/2014/main" id="{00134380-0A76-25AF-C57C-5A62BDAB334D}"/>
              </a:ext>
            </a:extLst>
          </p:cNvPr>
          <p:cNvSpPr txBox="1">
            <a:spLocks/>
          </p:cNvSpPr>
          <p:nvPr/>
        </p:nvSpPr>
        <p:spPr>
          <a:xfrm>
            <a:off x="779150" y="1659062"/>
            <a:ext cx="11096474" cy="41532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89898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89898"/>
                </a:solidFill>
                <a:latin typeface="Titillium Web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89898"/>
                </a:solidFill>
                <a:latin typeface="Titillium Web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89898"/>
                </a:solidFill>
                <a:latin typeface="Titillium Web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89898"/>
                </a:solidFill>
                <a:latin typeface="Titillium Web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400" b="1" dirty="0">
                <a:latin typeface="Avenir Next Heavy" panose="020B0503020202020204" pitchFamily="34" charset="0"/>
              </a:rPr>
              <a:t>Venture </a:t>
            </a:r>
            <a:r>
              <a:rPr lang="nl-NL" sz="2400" b="1" dirty="0" err="1">
                <a:latin typeface="Avenir Next Heavy" panose="020B0503020202020204" pitchFamily="34" charset="0"/>
              </a:rPr>
              <a:t>to</a:t>
            </a:r>
            <a:r>
              <a:rPr lang="nl-NL" sz="2400" b="1" dirty="0">
                <a:latin typeface="Avenir Next Heavy" panose="020B0503020202020204" pitchFamily="34" charset="0"/>
              </a:rPr>
              <a:t> </a:t>
            </a:r>
            <a:r>
              <a:rPr lang="nl-NL" sz="2400" b="1" dirty="0" err="1">
                <a:latin typeface="Avenir Next Heavy" panose="020B0503020202020204" pitchFamily="34" charset="0"/>
              </a:rPr>
              <a:t>be</a:t>
            </a:r>
            <a:r>
              <a:rPr lang="nl-NL" sz="2400" b="1" dirty="0">
                <a:latin typeface="Avenir Next Heavy" panose="020B0503020202020204" pitchFamily="34" charset="0"/>
              </a:rPr>
              <a:t> </a:t>
            </a:r>
            <a:r>
              <a:rPr lang="nl-NL" sz="2400" b="1" dirty="0" err="1">
                <a:latin typeface="Avenir Next Heavy" panose="020B0503020202020204" pitchFamily="34" charset="0"/>
              </a:rPr>
              <a:t>boosted</a:t>
            </a:r>
            <a:endParaRPr lang="nl-NL" sz="2400" b="1" dirty="0">
              <a:latin typeface="Avenir Next Heavy" panose="020B05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latin typeface="Avenir Next" panose="020B0503020202020204" pitchFamily="34" charset="0"/>
              </a:rPr>
              <a:t>Very shortly describe your startup (founding date, origin, customer, investors…)</a:t>
            </a:r>
            <a:endParaRPr lang="nl-NL" sz="2000" b="1" dirty="0">
              <a:latin typeface="Avenir Next Heavy" panose="020B05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b="1" dirty="0">
                <a:latin typeface="Avenir Next Heavy" panose="020B0503020202020204" pitchFamily="34" charset="0"/>
              </a:rPr>
              <a:t>Business </a:t>
            </a:r>
            <a:r>
              <a:rPr lang="nl-NL" sz="2400" b="1" dirty="0" err="1">
                <a:latin typeface="Avenir Next Heavy" panose="020B0503020202020204" pitchFamily="34" charset="0"/>
              </a:rPr>
              <a:t>pain</a:t>
            </a:r>
            <a:endParaRPr lang="nl-NL" sz="2400" b="1" dirty="0">
              <a:latin typeface="Avenir Next Heavy" panose="020B050302020202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i="1" dirty="0">
                <a:latin typeface="Avenir Next" panose="020B0503020202020204" pitchFamily="34" charset="0"/>
              </a:rPr>
              <a:t>Explain what is the customer problem that needs to be solved</a:t>
            </a:r>
            <a:endParaRPr lang="en-US" sz="2000" b="1" dirty="0">
              <a:latin typeface="Avenir Next" panose="020B0503020202020204" pitchFamily="34" charset="0"/>
            </a:endParaRP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Avenir Next Heavy" panose="020B0503020202020204" pitchFamily="34" charset="0"/>
              </a:rPr>
              <a:t>Solution proposal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i="1" dirty="0">
                <a:latin typeface="Avenir Next" panose="020B0503020202020204" pitchFamily="34" charset="0"/>
              </a:rPr>
              <a:t>Describe the product/service proposal that addresses the customer problem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Avenir Next Heavy" panose="020B0503020202020204" pitchFamily="34" charset="0"/>
              </a:rPr>
              <a:t>Team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i="1" dirty="0">
                <a:latin typeface="Avenir Next" panose="020B0503020202020204" pitchFamily="34" charset="0"/>
              </a:rPr>
              <a:t>Describe the team who is driving the project/startup</a:t>
            </a:r>
            <a:endParaRPr lang="en-US" sz="2000" b="1" dirty="0">
              <a:latin typeface="Avenir Next" panose="020B0503020202020204" pitchFamily="34" charset="0"/>
            </a:endParaRPr>
          </a:p>
        </p:txBody>
      </p:sp>
      <p:sp>
        <p:nvSpPr>
          <p:cNvPr id="4" name="Titel 8">
            <a:extLst>
              <a:ext uri="{FF2B5EF4-FFF2-40B4-BE49-F238E27FC236}">
                <a16:creationId xmlns:a16="http://schemas.microsoft.com/office/drawing/2014/main" id="{3B2E1F13-D421-09AC-AFAB-BDB1B67B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50" y="497191"/>
            <a:ext cx="9682964" cy="1096962"/>
          </a:xfrm>
        </p:spPr>
        <p:txBody>
          <a:bodyPr>
            <a:normAutofit/>
          </a:bodyPr>
          <a:lstStyle/>
          <a:p>
            <a:r>
              <a:rPr lang="nl-NL" dirty="0"/>
              <a:t>NAME OF THE PROPOSAL</a:t>
            </a:r>
          </a:p>
        </p:txBody>
      </p:sp>
      <p:sp>
        <p:nvSpPr>
          <p:cNvPr id="5" name="Tijdelijke aanduiding voor tekst 25">
            <a:extLst>
              <a:ext uri="{FF2B5EF4-FFF2-40B4-BE49-F238E27FC236}">
                <a16:creationId xmlns:a16="http://schemas.microsoft.com/office/drawing/2014/main" id="{F37D705C-6B77-362B-D7EE-E622ADBE74D8}"/>
              </a:ext>
            </a:extLst>
          </p:cNvPr>
          <p:cNvSpPr txBox="1">
            <a:spLocks/>
          </p:cNvSpPr>
          <p:nvPr/>
        </p:nvSpPr>
        <p:spPr>
          <a:xfrm>
            <a:off x="779150" y="5942559"/>
            <a:ext cx="6970093" cy="571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989898"/>
                </a:solidFill>
                <a:latin typeface="Titillium Web" pitchFamily="2" charset="77"/>
              </a:rPr>
              <a:t>&lt;Name, Surname&gt; - &lt;e-mail address&gt;</a:t>
            </a:r>
          </a:p>
        </p:txBody>
      </p:sp>
    </p:spTree>
    <p:extLst>
      <p:ext uri="{BB962C8B-B14F-4D97-AF65-F5344CB8AC3E}">
        <p14:creationId xmlns:p14="http://schemas.microsoft.com/office/powerpoint/2010/main" val="343901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33DA9-EB98-B555-EECF-9E97BB00A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979" y="1825625"/>
            <a:ext cx="539664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456168-53E5-E40A-AC31-BDFD412C8BC7}"/>
              </a:ext>
            </a:extLst>
          </p:cNvPr>
          <p:cNvSpPr/>
          <p:nvPr/>
        </p:nvSpPr>
        <p:spPr>
          <a:xfrm>
            <a:off x="316375" y="234778"/>
            <a:ext cx="11559249" cy="6352689"/>
          </a:xfrm>
          <a:prstGeom prst="rect">
            <a:avLst/>
          </a:prstGeom>
          <a:noFill/>
          <a:ln>
            <a:solidFill>
              <a:srgbClr val="989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525E8DE3-DC74-6A6C-51F2-555AEF4F70C1}"/>
              </a:ext>
            </a:extLst>
          </p:cNvPr>
          <p:cNvSpPr txBox="1">
            <a:spLocks/>
          </p:cNvSpPr>
          <p:nvPr/>
        </p:nvSpPr>
        <p:spPr>
          <a:xfrm>
            <a:off x="662355" y="1463736"/>
            <a:ext cx="11096474" cy="39305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89898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89898"/>
                </a:solidFill>
                <a:latin typeface="Titillium Web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89898"/>
                </a:solidFill>
                <a:latin typeface="Titillium Web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89898"/>
                </a:solidFill>
                <a:latin typeface="Titillium Web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89898"/>
                </a:solidFill>
                <a:latin typeface="Titillium Web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Avenir Next Heavy" panose="020B0503020202020204" pitchFamily="34" charset="0"/>
              </a:rPr>
              <a:t>Technological solution</a:t>
            </a:r>
            <a:br>
              <a:rPr lang="en-US" sz="2400" dirty="0">
                <a:latin typeface="Avenir Next" panose="020B0503020202020204" pitchFamily="34" charset="0"/>
              </a:rPr>
            </a:br>
            <a:r>
              <a:rPr lang="en-US" sz="2000" i="1" dirty="0">
                <a:latin typeface="Avenir Next" panose="020B0503020202020204" pitchFamily="34" charset="0"/>
              </a:rPr>
              <a:t>Explain what kind of technological provider you are looking for</a:t>
            </a:r>
            <a:endParaRPr lang="en-US" sz="2400" dirty="0">
              <a:latin typeface="Avenir Next" panose="020B0503020202020204" pitchFamily="34" charset="0"/>
            </a:endParaRP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Avenir Next Heavy" panose="020B0503020202020204" pitchFamily="34" charset="0"/>
              </a:rPr>
              <a:t>Business Developer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i="1" dirty="0">
                <a:latin typeface="Avenir Next" panose="020B0503020202020204" pitchFamily="34" charset="0"/>
              </a:rPr>
              <a:t>Explain how a partner could help your growth</a:t>
            </a:r>
            <a:endParaRPr lang="en-US" sz="2000" dirty="0">
              <a:latin typeface="Avenir Next" panose="020B0503020202020204" pitchFamily="34" charset="0"/>
            </a:endParaRP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Avenir Next Heavy" panose="020B0503020202020204" pitchFamily="34" charset="0"/>
              </a:rPr>
              <a:t>Launching customers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i="1" dirty="0">
                <a:latin typeface="Avenir Next" panose="020B0503020202020204" pitchFamily="34" charset="0"/>
              </a:rPr>
              <a:t>Describe what kind of customers/experimentation fields you are looking for</a:t>
            </a:r>
            <a:endParaRPr lang="en-US" sz="2000" dirty="0">
              <a:latin typeface="Avenir Next" panose="020B0503020202020204" pitchFamily="34" charset="0"/>
            </a:endParaRP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Avenir Next Heavy" panose="020B0503020202020204" pitchFamily="34" charset="0"/>
              </a:rPr>
              <a:t>Investors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i="1" dirty="0">
                <a:latin typeface="Avenir Next" panose="020B0503020202020204" pitchFamily="34" charset="0"/>
              </a:rPr>
              <a:t>Describe how much investment you already collected and what you are looking for </a:t>
            </a: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70C10EDE-9AEC-DA8A-9BF6-4A44F960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412376"/>
            <a:ext cx="10444916" cy="1049712"/>
          </a:xfrm>
        </p:spPr>
        <p:txBody>
          <a:bodyPr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 partners are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looking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11" name="Tijdelijke aanduiding voor tekst 25">
            <a:extLst>
              <a:ext uri="{FF2B5EF4-FFF2-40B4-BE49-F238E27FC236}">
                <a16:creationId xmlns:a16="http://schemas.microsoft.com/office/drawing/2014/main" id="{BB1AA529-8AC0-7A68-A459-237997CC7FEC}"/>
              </a:ext>
            </a:extLst>
          </p:cNvPr>
          <p:cNvSpPr txBox="1">
            <a:spLocks/>
          </p:cNvSpPr>
          <p:nvPr/>
        </p:nvSpPr>
        <p:spPr>
          <a:xfrm>
            <a:off x="662355" y="5705116"/>
            <a:ext cx="6970093" cy="571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989898"/>
                </a:solidFill>
                <a:latin typeface="Titillium Web" pitchFamily="2" charset="77"/>
              </a:rPr>
              <a:t>&lt;Name, Surname&gt; - &lt;e-mail address&gt;</a:t>
            </a:r>
          </a:p>
        </p:txBody>
      </p:sp>
    </p:spTree>
    <p:extLst>
      <p:ext uri="{BB962C8B-B14F-4D97-AF65-F5344CB8AC3E}">
        <p14:creationId xmlns:p14="http://schemas.microsoft.com/office/powerpoint/2010/main" val="256761720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fra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FD27C59ADA14C98BA941624591062" ma:contentTypeVersion="23" ma:contentTypeDescription="Create a new document." ma:contentTypeScope="" ma:versionID="cba98e0aa8be5af7d20d660f34412672">
  <xsd:schema xmlns:xsd="http://www.w3.org/2001/XMLSchema" xmlns:xs="http://www.w3.org/2001/XMLSchema" xmlns:p="http://schemas.microsoft.com/office/2006/metadata/properties" xmlns:ns2="68eafde1-8416-41a3-ba45-50d87131455e" xmlns:ns3="126dbd3d-6f17-4ee0-a2bb-1ff670136bae" targetNamespace="http://schemas.microsoft.com/office/2006/metadata/properties" ma:root="true" ma:fieldsID="94f1b4585f17b6c1e72b66f3ac4b238d" ns2:_="" ns3:_="">
    <xsd:import namespace="68eafde1-8416-41a3-ba45-50d87131455e"/>
    <xsd:import namespace="126dbd3d-6f17-4ee0-a2bb-1ff670136b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Datum_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afde1-8416-41a3-ba45-50d8713145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8abee4f-108b-4799-a668-5d8afd15f3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um_Tid" ma:index="24" nillable="true" ma:displayName="Datum_Tid" ma:format="DateTime" ma:internalName="Datum_Ti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dbd3d-6f17-4ee0-a2bb-1ff670136ba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ba2da89-f5bc-49b5-b13c-8850dced6eba}" ma:internalName="TaxCatchAll" ma:showField="CatchAllData" ma:web="126dbd3d-6f17-4ee0-a2bb-1ff670136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dbd3d-6f17-4ee0-a2bb-1ff670136bae" xsi:nil="true"/>
    <lcf76f155ced4ddcb4097134ff3c332f xmlns="68eafde1-8416-41a3-ba45-50d87131455e">
      <Terms xmlns="http://schemas.microsoft.com/office/infopath/2007/PartnerControls"/>
    </lcf76f155ced4ddcb4097134ff3c332f>
    <Datum_Tid xmlns="68eafde1-8416-41a3-ba45-50d87131455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821DD2-EF71-49F1-BC36-C3E972737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eafde1-8416-41a3-ba45-50d87131455e"/>
    <ds:schemaRef ds:uri="126dbd3d-6f17-4ee0-a2bb-1ff670136b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7D013D-B92C-4CA1-A694-22E83D2FB855}">
  <ds:schemaRefs>
    <ds:schemaRef ds:uri="02e5b812-cc2e-4746-83ea-01374dd9a573"/>
    <ds:schemaRef ds:uri="18fecc9b-e6d0-404b-ada1-c1b6ee78ed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26dbd3d-6f17-4ee0-a2bb-1ff670136bae"/>
    <ds:schemaRef ds:uri="68eafde1-8416-41a3-ba45-50d87131455e"/>
  </ds:schemaRefs>
</ds:datastoreItem>
</file>

<file path=customXml/itemProps3.xml><?xml version="1.0" encoding="utf-8"?>
<ds:datastoreItem xmlns:ds="http://schemas.openxmlformats.org/officeDocument/2006/customXml" ds:itemID="{31EF234E-981E-4FEF-B8ED-3A807559E7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271</Words>
  <Application>Microsoft Office PowerPoint</Application>
  <PresentationFormat>Breedbeeld</PresentationFormat>
  <Paragraphs>47</Paragraphs>
  <Slides>4</Slides>
  <Notes>3</Notes>
  <HiddenSlides>0</HiddenSlides>
  <MMClips>1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6" baseType="lpstr">
      <vt:lpstr>framed</vt:lpstr>
      <vt:lpstr>no frame</vt:lpstr>
      <vt:lpstr>PowerPoint-presentatie</vt:lpstr>
      <vt:lpstr>PowerPoint-presentatie</vt:lpstr>
      <vt:lpstr>NAME OF THE PROPOSAL</vt:lpstr>
      <vt:lpstr>What partners are you looking for?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Dorottya Csák</cp:lastModifiedBy>
  <cp:revision>6</cp:revision>
  <dcterms:created xsi:type="dcterms:W3CDTF">2022-12-06T16:54:36Z</dcterms:created>
  <dcterms:modified xsi:type="dcterms:W3CDTF">2023-04-04T17:33:27Z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0x010100D23FD27C59ADA14C98BA941624591062</vt:lpwstr>
  </property>
  <property fmtid="{D5CDD505-2E9C-101B-9397-08002B2CF9AE}" pid="3" name="MediaServiceImageTags">
    <vt:lpwstr/>
  </property>
</Properties>
</file>