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7" r:id="rId2"/>
    <p:sldId id="263" r:id="rId3"/>
    <p:sldId id="265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E46"/>
    <a:srgbClr val="838CA2"/>
    <a:srgbClr val="FFFFFF"/>
    <a:srgbClr val="061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3" autoAdjust="0"/>
    <p:restoredTop sz="96357" autoAdjust="0"/>
  </p:normalViewPr>
  <p:slideViewPr>
    <p:cSldViewPr snapToGrid="0">
      <p:cViewPr varScale="1">
        <p:scale>
          <a:sx n="109" d="100"/>
          <a:sy n="109" d="100"/>
        </p:scale>
        <p:origin x="56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F6BEEDC-60A4-45FD-8FCE-377ECF421C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1A6E26C-6C30-4BC5-809E-C5F04E406B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0D7A4-8F8D-43F0-838B-A2F1B2398F87}" type="datetimeFigureOut">
              <a:rPr lang="nl-NL" smtClean="0"/>
              <a:t>20-04-2021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6BE6EBA-74B0-4ED3-BDFC-9903BA1B9F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FDDEBCC-31C4-4254-9B41-D986E53626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FED12-F16E-4336-840C-B4436C041C4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499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>
            <a:extLst>
              <a:ext uri="{FF2B5EF4-FFF2-40B4-BE49-F238E27FC236}">
                <a16:creationId xmlns:a16="http://schemas.microsoft.com/office/drawing/2014/main" id="{2C05FF8C-206E-4910-9F30-CD6CD5733E39}"/>
              </a:ext>
            </a:extLst>
          </p:cNvPr>
          <p:cNvSpPr txBox="1"/>
          <p:nvPr userDrawn="1"/>
        </p:nvSpPr>
        <p:spPr>
          <a:xfrm>
            <a:off x="0" y="0"/>
            <a:ext cx="12192000" cy="6858481"/>
          </a:xfrm>
          <a:prstGeom prst="rect">
            <a:avLst/>
          </a:prstGeom>
          <a:solidFill>
            <a:srgbClr val="061945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33" name="Groep 32">
            <a:extLst>
              <a:ext uri="{FF2B5EF4-FFF2-40B4-BE49-F238E27FC236}">
                <a16:creationId xmlns:a16="http://schemas.microsoft.com/office/drawing/2014/main" id="{1AA34930-80D1-4201-91F9-0A0EA3C6586B}"/>
              </a:ext>
            </a:extLst>
          </p:cNvPr>
          <p:cNvGrpSpPr/>
          <p:nvPr userDrawn="1"/>
        </p:nvGrpSpPr>
        <p:grpSpPr>
          <a:xfrm>
            <a:off x="1638300" y="1959686"/>
            <a:ext cx="2319824" cy="2723880"/>
            <a:chOff x="1253292" y="1607127"/>
            <a:chExt cx="3070790" cy="3605646"/>
          </a:xfrm>
        </p:grpSpPr>
        <p:cxnSp>
          <p:nvCxnSpPr>
            <p:cNvPr id="9" name="Straight Connector 12">
              <a:extLst>
                <a:ext uri="{FF2B5EF4-FFF2-40B4-BE49-F238E27FC236}">
                  <a16:creationId xmlns:a16="http://schemas.microsoft.com/office/drawing/2014/main" id="{84DF0D2F-CBA5-49B8-8AE5-13127318492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324081" y="1607127"/>
              <a:ext cx="1" cy="3488748"/>
            </a:xfrm>
            <a:prstGeom prst="line">
              <a:avLst/>
            </a:prstGeom>
            <a:ln w="6350">
              <a:solidFill>
                <a:srgbClr val="838C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3">
              <a:extLst>
                <a:ext uri="{FF2B5EF4-FFF2-40B4-BE49-F238E27FC236}">
                  <a16:creationId xmlns:a16="http://schemas.microsoft.com/office/drawing/2014/main" id="{83C6DD65-D41B-4BDD-A72E-DDC3A693A7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3292" y="1607127"/>
              <a:ext cx="2545162" cy="3605646"/>
            </a:xfrm>
            <a:prstGeom prst="rect">
              <a:avLst/>
            </a:prstGeom>
          </p:spPr>
        </p:pic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0ECE68DA-8937-44A5-901F-331301315C9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88143" y="2590800"/>
            <a:ext cx="6970084" cy="71080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Titillium" panose="00000500000000000000" pitchFamily="50" charset="0"/>
              </a:defRPr>
            </a:lvl1pPr>
          </a:lstStyle>
          <a:p>
            <a:r>
              <a:rPr lang="nl-NL" dirty="0"/>
              <a:t>TITLE PRESENTATION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01075AB-44C8-4AFB-AA0E-F18BDAB28D1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8143" y="3430929"/>
            <a:ext cx="6970451" cy="57149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3800" b="1">
                <a:solidFill>
                  <a:srgbClr val="838CA2"/>
                </a:solidFill>
                <a:latin typeface="Titillium" panose="000005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SUBTITLE</a:t>
            </a:r>
          </a:p>
        </p:txBody>
      </p:sp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id="{54D83114-ABAD-4BB9-A43A-6920570DD2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8142" y="4132207"/>
            <a:ext cx="6970093" cy="57149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000">
                <a:solidFill>
                  <a:schemeClr val="bg1"/>
                </a:solidFill>
                <a:latin typeface="Titillium" panose="000005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Place and date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161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3B39E0-A3BA-481D-A018-D7FEB0929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0B1E46"/>
                </a:solidFill>
                <a:latin typeface="Titillium" panose="00000500000000000000" pitchFamily="50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>
                <a:solidFill>
                  <a:srgbClr val="0B1E46"/>
                </a:solidFill>
                <a:latin typeface="Titillium" panose="00000500000000000000" pitchFamily="50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>
                <a:solidFill>
                  <a:srgbClr val="0B1E46"/>
                </a:solidFill>
                <a:latin typeface="Titillium" panose="00000500000000000000" pitchFamily="50" charset="0"/>
              </a:defRPr>
            </a:lvl3pPr>
            <a:lvl4pPr marL="1657350" indent="-285750">
              <a:buFont typeface="Arial" panose="020B0604020202020204" pitchFamily="34" charset="0"/>
              <a:buChar char="•"/>
              <a:defRPr>
                <a:solidFill>
                  <a:srgbClr val="0B1E46"/>
                </a:solidFill>
                <a:latin typeface="Titillium" panose="00000500000000000000" pitchFamily="50" charset="0"/>
              </a:defRPr>
            </a:lvl4pPr>
            <a:lvl5pPr marL="2114550" indent="-285750">
              <a:buFont typeface="Arial" panose="020B0604020202020204" pitchFamily="34" charset="0"/>
              <a:buChar char="•"/>
              <a:defRPr>
                <a:solidFill>
                  <a:srgbClr val="0B1E46"/>
                </a:solidFill>
                <a:latin typeface="Titillium" panose="00000500000000000000" pitchFamily="50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C4DFF5B0-BF1C-461E-90B5-0C85C3D772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8372475" cy="1325563"/>
          </a:xfrm>
          <a:prstGeom prst="rect">
            <a:avLst/>
          </a:prstGeom>
        </p:spPr>
        <p:txBody>
          <a:bodyPr anchor="ctr"/>
          <a:lstStyle>
            <a:lvl1pPr>
              <a:defRPr sz="4000" b="1">
                <a:solidFill>
                  <a:srgbClr val="0B1E46"/>
                </a:solidFill>
                <a:latin typeface="Titillium" panose="00000500000000000000" pitchFamily="50" charset="0"/>
              </a:defRPr>
            </a:lvl1pPr>
          </a:lstStyle>
          <a:p>
            <a:r>
              <a:rPr lang="nl-NL" dirty="0"/>
              <a:t>One column layout</a:t>
            </a:r>
          </a:p>
        </p:txBody>
      </p:sp>
    </p:spTree>
    <p:extLst>
      <p:ext uri="{BB962C8B-B14F-4D97-AF65-F5344CB8AC3E}">
        <p14:creationId xmlns:p14="http://schemas.microsoft.com/office/powerpoint/2010/main" val="59441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C7FB5A-678E-44C5-97D5-2BBEE66B49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8315325" cy="1325563"/>
          </a:xfrm>
          <a:prstGeom prst="rect">
            <a:avLst/>
          </a:prstGeom>
        </p:spPr>
        <p:txBody>
          <a:bodyPr anchor="ctr"/>
          <a:lstStyle>
            <a:lvl1pPr>
              <a:defRPr sz="4000" b="1">
                <a:solidFill>
                  <a:srgbClr val="0B1E46"/>
                </a:solidFill>
                <a:latin typeface="Titillium" panose="00000500000000000000" pitchFamily="50" charset="0"/>
              </a:defRPr>
            </a:lvl1pPr>
          </a:lstStyle>
          <a:p>
            <a:r>
              <a:rPr lang="nl-NL" dirty="0"/>
              <a:t>Two column layout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D18BD3-CF5C-40A0-9AA9-FA737ED82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B1E46"/>
                </a:solidFill>
                <a:latin typeface="Titillium" panose="00000500000000000000" pitchFamily="50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D56901A-FE86-4F52-8395-4D4E6FFCB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B1E46"/>
                </a:solidFill>
                <a:latin typeface="Titillium" panose="00000500000000000000" pitchFamily="50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48155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9F943-5741-46E4-808E-51C73BDAC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8399462" cy="1244600"/>
          </a:xfrm>
          <a:prstGeom prst="rect">
            <a:avLst/>
          </a:prstGeom>
        </p:spPr>
        <p:txBody>
          <a:bodyPr anchor="ctr"/>
          <a:lstStyle>
            <a:lvl1pPr>
              <a:defRPr sz="4000" b="1">
                <a:solidFill>
                  <a:srgbClr val="0B1E46"/>
                </a:solidFill>
                <a:latin typeface="Titillium" panose="00000500000000000000" pitchFamily="50" charset="0"/>
              </a:defRPr>
            </a:lvl1pPr>
          </a:lstStyle>
          <a:p>
            <a:r>
              <a:rPr lang="nl-NL" dirty="0"/>
              <a:t>Two column layout (with subtitles)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9427C24-744E-4DC7-99D6-076257FB1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1">
                <a:solidFill>
                  <a:srgbClr val="0B1E46"/>
                </a:solidFill>
                <a:latin typeface="Titillium" panose="000005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E698B8B-1533-4DB0-8CFD-06A920462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B1E46"/>
                </a:solidFill>
                <a:latin typeface="Titillium" panose="00000500000000000000" pitchFamily="50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14B9733-0631-44F4-9DCB-A8D50CE4C6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1">
                <a:solidFill>
                  <a:srgbClr val="0B1E46"/>
                </a:solidFill>
                <a:latin typeface="Titillium" panose="000005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B7A6EF2-D373-446F-AD67-60756434B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B1E46"/>
                </a:solidFill>
                <a:latin typeface="Titillium" panose="00000500000000000000" pitchFamily="50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84553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E9A9F47D-1DD2-4712-B7C7-AF8FB4DD3694}"/>
              </a:ext>
            </a:extLst>
          </p:cNvPr>
          <p:cNvSpPr txBox="1"/>
          <p:nvPr userDrawn="1"/>
        </p:nvSpPr>
        <p:spPr>
          <a:xfrm>
            <a:off x="0" y="0"/>
            <a:ext cx="12192000" cy="6858481"/>
          </a:xfrm>
          <a:prstGeom prst="rect">
            <a:avLst/>
          </a:prstGeom>
          <a:solidFill>
            <a:srgbClr val="061945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75F6163-F7B8-465F-93D3-F5034FE206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17575"/>
            <a:ext cx="10515600" cy="968375"/>
          </a:xfrm>
          <a:prstGeom prst="rect">
            <a:avLst/>
          </a:prstGeom>
        </p:spPr>
        <p:txBody>
          <a:bodyPr/>
          <a:lstStyle>
            <a:lvl1pPr>
              <a:defRPr sz="7000" b="1">
                <a:solidFill>
                  <a:schemeClr val="bg1"/>
                </a:solidFill>
                <a:latin typeface="Titillium" panose="00000500000000000000" pitchFamily="50" charset="0"/>
              </a:defRPr>
            </a:lvl1pPr>
          </a:lstStyle>
          <a:p>
            <a:r>
              <a:rPr lang="nl-NL" dirty="0"/>
              <a:t>DIVIDER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B20FFA3-5016-48A2-BF51-6CFA6AC2BA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047875"/>
            <a:ext cx="10515600" cy="895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>
                <a:solidFill>
                  <a:schemeClr val="bg1"/>
                </a:solidFill>
                <a:latin typeface="Titillium" panose="00000500000000000000" pitchFamily="50" charset="0"/>
              </a:defRPr>
            </a:lvl1pPr>
          </a:lstStyle>
          <a:p>
            <a:pPr lvl="0"/>
            <a:r>
              <a:rPr lang="en-GB" dirty="0"/>
              <a:t>TITLE SLIDE</a:t>
            </a:r>
            <a:endParaRPr lang="nl-NL" dirty="0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27D4F287-5BAF-47D2-AC7B-366174D2B7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934282"/>
            <a:ext cx="2590800" cy="120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09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1">
            <a:extLst>
              <a:ext uri="{FF2B5EF4-FFF2-40B4-BE49-F238E27FC236}">
                <a16:creationId xmlns:a16="http://schemas.microsoft.com/office/drawing/2014/main" id="{CBBB9089-D84F-4FB7-AA59-02B76DE618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2808" y="5832807"/>
            <a:ext cx="1893327" cy="26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53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20683EA7-75E1-46B2-99D6-ED4D6CB91C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341" y="200025"/>
            <a:ext cx="2672634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928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5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el 23">
            <a:extLst>
              <a:ext uri="{FF2B5EF4-FFF2-40B4-BE49-F238E27FC236}">
                <a16:creationId xmlns:a16="http://schemas.microsoft.com/office/drawing/2014/main" id="{181DCF77-8A3F-42B4-BAB7-AB220DA09E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0" dirty="0">
                <a:latin typeface="+mn-lt"/>
              </a:rPr>
              <a:t>&lt;Activity Proposal Title&gt;</a:t>
            </a:r>
          </a:p>
        </p:txBody>
      </p:sp>
      <p:sp>
        <p:nvSpPr>
          <p:cNvPr id="25" name="Ondertitel 24">
            <a:extLst>
              <a:ext uri="{FF2B5EF4-FFF2-40B4-BE49-F238E27FC236}">
                <a16:creationId xmlns:a16="http://schemas.microsoft.com/office/drawing/2014/main" id="{571D29B3-F385-4317-869F-E078FEF314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>
                <a:latin typeface="+mn-lt"/>
              </a:rPr>
              <a:t>&lt;Focus Area&gt;</a:t>
            </a:r>
          </a:p>
        </p:txBody>
      </p:sp>
      <p:sp>
        <p:nvSpPr>
          <p:cNvPr id="26" name="Tijdelijke aanduiding voor tekst 25">
            <a:extLst>
              <a:ext uri="{FF2B5EF4-FFF2-40B4-BE49-F238E27FC236}">
                <a16:creationId xmlns:a16="http://schemas.microsoft.com/office/drawing/2014/main" id="{365FB0DF-0BBB-4E2D-A94C-127789CC4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&lt;Name, Surname&gt; - &lt;e-mail address&gt;</a:t>
            </a:r>
          </a:p>
        </p:txBody>
      </p:sp>
    </p:spTree>
    <p:extLst>
      <p:ext uri="{BB962C8B-B14F-4D97-AF65-F5344CB8AC3E}">
        <p14:creationId xmlns:p14="http://schemas.microsoft.com/office/powerpoint/2010/main" val="149888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97AC18DE-B943-44AB-BAB4-AEED89858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>
                <a:latin typeface="+mn-lt"/>
              </a:rPr>
              <a:t>Business </a:t>
            </a:r>
            <a:r>
              <a:rPr lang="nl-NL" b="1" dirty="0" err="1">
                <a:latin typeface="+mn-lt"/>
              </a:rPr>
              <a:t>pain</a:t>
            </a:r>
            <a:r>
              <a:rPr lang="nl-NL" b="1" dirty="0">
                <a:latin typeface="+mn-lt"/>
              </a:rPr>
              <a:t>: </a:t>
            </a:r>
            <a:r>
              <a:rPr lang="en-US" i="1" dirty="0">
                <a:latin typeface="+mn-lt"/>
              </a:rPr>
              <a:t>Please explain what is the customer problem that needs to be solved</a:t>
            </a:r>
            <a:endParaRPr lang="en-US" b="1" dirty="0">
              <a:latin typeface="+mn-lt"/>
            </a:endParaRPr>
          </a:p>
          <a:p>
            <a:pPr>
              <a:spcBef>
                <a:spcPts val="1800"/>
              </a:spcBef>
            </a:pPr>
            <a:r>
              <a:rPr lang="en-US" b="1" dirty="0">
                <a:latin typeface="+mn-lt"/>
              </a:rPr>
              <a:t>Solution proposal: </a:t>
            </a:r>
            <a:r>
              <a:rPr lang="en-US" i="1" dirty="0">
                <a:latin typeface="+mn-lt"/>
              </a:rPr>
              <a:t>Please describe the product/service proposal that addresses the customer problem</a:t>
            </a:r>
          </a:p>
          <a:p>
            <a:pPr>
              <a:spcBef>
                <a:spcPts val="1800"/>
              </a:spcBef>
            </a:pPr>
            <a:r>
              <a:rPr lang="en-US" b="1" i="1" dirty="0">
                <a:latin typeface="+mn-lt"/>
              </a:rPr>
              <a:t>Team: </a:t>
            </a:r>
            <a:r>
              <a:rPr lang="en-US" i="1" dirty="0"/>
              <a:t>please describe the team who is driving the project/startup</a:t>
            </a:r>
            <a:endParaRPr lang="en-US" b="1" dirty="0">
              <a:latin typeface="+mn-lt"/>
            </a:endParaRPr>
          </a:p>
          <a:p>
            <a:pPr>
              <a:spcBef>
                <a:spcPts val="1800"/>
              </a:spcBef>
            </a:pPr>
            <a:r>
              <a:rPr lang="en-US" b="1" dirty="0">
                <a:latin typeface="+mn-lt"/>
              </a:rPr>
              <a:t>Output type: </a:t>
            </a:r>
            <a:r>
              <a:rPr lang="en-US" i="1" dirty="0">
                <a:latin typeface="+mn-lt"/>
              </a:rPr>
              <a:t>choose Venture Creation or Venture Boost or Product Launch</a:t>
            </a:r>
            <a:endParaRPr lang="en-US" b="1" dirty="0">
              <a:latin typeface="+mn-lt"/>
            </a:endParaRP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98E80429-541A-46D8-9A3F-B59FFA387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+mn-lt"/>
              </a:rPr>
              <a:t>Name of </a:t>
            </a:r>
            <a:r>
              <a:rPr lang="nl-NL" dirty="0" err="1">
                <a:latin typeface="+mn-lt"/>
              </a:rPr>
              <a:t>the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activity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proposal</a:t>
            </a:r>
            <a:endParaRPr lang="nl-NL" dirty="0">
              <a:latin typeface="+mn-lt"/>
            </a:endParaRPr>
          </a:p>
        </p:txBody>
      </p:sp>
      <p:sp>
        <p:nvSpPr>
          <p:cNvPr id="4" name="Tijdelijke aanduiding voor tekst 25">
            <a:extLst>
              <a:ext uri="{FF2B5EF4-FFF2-40B4-BE49-F238E27FC236}">
                <a16:creationId xmlns:a16="http://schemas.microsoft.com/office/drawing/2014/main" id="{CDBA071F-98FE-0D47-B2A2-0961038AF13F}"/>
              </a:ext>
            </a:extLst>
          </p:cNvPr>
          <p:cNvSpPr txBox="1">
            <a:spLocks/>
          </p:cNvSpPr>
          <p:nvPr/>
        </p:nvSpPr>
        <p:spPr>
          <a:xfrm>
            <a:off x="1042265" y="6172022"/>
            <a:ext cx="6970093" cy="57149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&lt;Name, Surname&gt; - &lt;e-mail address&gt;</a:t>
            </a:r>
          </a:p>
        </p:txBody>
      </p:sp>
    </p:spTree>
    <p:extLst>
      <p:ext uri="{BB962C8B-B14F-4D97-AF65-F5344CB8AC3E}">
        <p14:creationId xmlns:p14="http://schemas.microsoft.com/office/powerpoint/2010/main" val="3999157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FF300061-64C8-BF4F-8D07-B9380A26F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Technological solution: </a:t>
            </a:r>
            <a:br>
              <a:rPr lang="en-US" dirty="0">
                <a:latin typeface="+mn-lt"/>
              </a:rPr>
            </a:br>
            <a:r>
              <a:rPr lang="en-US" i="1" dirty="0">
                <a:latin typeface="+mn-lt"/>
              </a:rPr>
              <a:t>Please explain what kind of technological provider you are looking for</a:t>
            </a:r>
            <a:endParaRPr lang="en-US" dirty="0">
              <a:latin typeface="+mn-lt"/>
            </a:endParaRPr>
          </a:p>
          <a:p>
            <a:pPr>
              <a:spcBef>
                <a:spcPts val="1800"/>
              </a:spcBef>
            </a:pPr>
            <a:r>
              <a:rPr lang="en-US" b="1" dirty="0">
                <a:latin typeface="+mn-lt"/>
              </a:rPr>
              <a:t>Team:</a:t>
            </a:r>
            <a:r>
              <a:rPr lang="en-US" b="1" i="1" dirty="0">
                <a:latin typeface="+mn-lt"/>
              </a:rPr>
              <a:t> </a:t>
            </a:r>
            <a:r>
              <a:rPr lang="en-US" i="1" dirty="0">
                <a:latin typeface="+mn-lt"/>
              </a:rPr>
              <a:t>Please explain what resources you are looking for</a:t>
            </a:r>
            <a:endParaRPr lang="en-US" dirty="0">
              <a:latin typeface="+mn-lt"/>
            </a:endParaRPr>
          </a:p>
          <a:p>
            <a:pPr>
              <a:spcBef>
                <a:spcPts val="1800"/>
              </a:spcBef>
            </a:pPr>
            <a:r>
              <a:rPr lang="en-US" b="1" dirty="0">
                <a:latin typeface="+mn-lt"/>
              </a:rPr>
              <a:t>Launching customers: </a:t>
            </a:r>
            <a:r>
              <a:rPr lang="en-US" i="1" dirty="0">
                <a:latin typeface="+mn-lt"/>
              </a:rPr>
              <a:t>Please describe what kind of customers/experimentation fields you are looking for</a:t>
            </a:r>
            <a:endParaRPr lang="en-US" dirty="0">
              <a:latin typeface="+mn-lt"/>
            </a:endParaRPr>
          </a:p>
          <a:p>
            <a:pPr>
              <a:spcBef>
                <a:spcPts val="1800"/>
              </a:spcBef>
            </a:pPr>
            <a:r>
              <a:rPr lang="en-US" b="1" dirty="0">
                <a:latin typeface="+mn-lt"/>
              </a:rPr>
              <a:t>Investors:</a:t>
            </a:r>
            <a:r>
              <a:rPr lang="en-US" dirty="0">
                <a:latin typeface="+mn-lt"/>
              </a:rPr>
              <a:t> </a:t>
            </a:r>
            <a:r>
              <a:rPr lang="en-US" i="1" dirty="0">
                <a:latin typeface="+mn-lt"/>
              </a:rPr>
              <a:t>please describe how much investment you already collected and what you are looking for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41D6A27-2280-3248-B217-8F130E1F6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>
                <a:latin typeface="+mn-lt"/>
              </a:rPr>
              <a:t>What</a:t>
            </a:r>
            <a:r>
              <a:rPr lang="nl-NL" dirty="0">
                <a:latin typeface="+mn-lt"/>
              </a:rPr>
              <a:t> partners are </a:t>
            </a:r>
            <a:r>
              <a:rPr lang="nl-NL" dirty="0" err="1">
                <a:latin typeface="+mn-lt"/>
              </a:rPr>
              <a:t>you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looking</a:t>
            </a:r>
            <a:r>
              <a:rPr lang="nl-NL" dirty="0">
                <a:latin typeface="+mn-lt"/>
              </a:rPr>
              <a:t> </a:t>
            </a:r>
            <a:r>
              <a:rPr lang="nl-NL" dirty="0" err="1">
                <a:latin typeface="+mn-lt"/>
              </a:rPr>
              <a:t>for</a:t>
            </a:r>
            <a:r>
              <a:rPr lang="nl-NL" dirty="0">
                <a:latin typeface="+mn-lt"/>
              </a:rPr>
              <a:t> ?</a:t>
            </a:r>
            <a:endParaRPr lang="en-US" dirty="0">
              <a:latin typeface="+mn-lt"/>
            </a:endParaRPr>
          </a:p>
        </p:txBody>
      </p:sp>
      <p:sp>
        <p:nvSpPr>
          <p:cNvPr id="4" name="Tijdelijke aanduiding voor tekst 25">
            <a:extLst>
              <a:ext uri="{FF2B5EF4-FFF2-40B4-BE49-F238E27FC236}">
                <a16:creationId xmlns:a16="http://schemas.microsoft.com/office/drawing/2014/main" id="{100EAAA3-5CA9-8B49-8385-5E6F5B8D0A1A}"/>
              </a:ext>
            </a:extLst>
          </p:cNvPr>
          <p:cNvSpPr txBox="1">
            <a:spLocks/>
          </p:cNvSpPr>
          <p:nvPr/>
        </p:nvSpPr>
        <p:spPr>
          <a:xfrm>
            <a:off x="1042265" y="6172022"/>
            <a:ext cx="6970093" cy="57149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/>
              <a:t>&lt;Name, Surname&gt; - &lt;e-mail address&gt;</a:t>
            </a:r>
          </a:p>
        </p:txBody>
      </p:sp>
    </p:spTree>
    <p:extLst>
      <p:ext uri="{BB962C8B-B14F-4D97-AF65-F5344CB8AC3E}">
        <p14:creationId xmlns:p14="http://schemas.microsoft.com/office/powerpoint/2010/main" val="386312776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 algn="l">
          <a:defRPr sz="4000" b="0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1" id="{968C2160-CD8F-E848-B457-47F4D39E0BDE}" vid="{EE491A8E-0024-D049-AE43-47796056B107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Kantoorthema</Template>
  <TotalTime>29</TotalTime>
  <Words>163</Words>
  <Application>Microsoft Macintosh PowerPoint</Application>
  <PresentationFormat>Grand écran</PresentationFormat>
  <Paragraphs>15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Titillium</vt:lpstr>
      <vt:lpstr>Kantoorthema</vt:lpstr>
      <vt:lpstr>&lt;Activity Proposal Title&gt;</vt:lpstr>
      <vt:lpstr>Name of the activity proposal</vt:lpstr>
      <vt:lpstr>What partners are you looking for ?</vt:lpstr>
    </vt:vector>
  </TitlesOfParts>
  <Manager/>
  <Company>EIT Digital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&lt;Activity Proposal Title&gt;</dc:title>
  <dc:subject/>
  <dc:creator/>
  <cp:keywords/>
  <dc:description/>
  <cp:lastModifiedBy>Guillaume Toublanc</cp:lastModifiedBy>
  <cp:revision>26</cp:revision>
  <dcterms:created xsi:type="dcterms:W3CDTF">2019-03-18T20:22:02Z</dcterms:created>
  <dcterms:modified xsi:type="dcterms:W3CDTF">2021-04-20T12:44:16Z</dcterms:modified>
  <cp:category/>
</cp:coreProperties>
</file>